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144" y="-104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EAAC-1860-5D44-99BA-F7C6395DB927}" type="datetimeFigureOut">
              <a:rPr lang="en-US" smtClean="0"/>
              <a:t>14/06/21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8AC9-99BF-B048-A3A0-24A43E00C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66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EAAC-1860-5D44-99BA-F7C6395DB927}" type="datetimeFigureOut">
              <a:rPr lang="en-US" smtClean="0"/>
              <a:t>14/06/21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8AC9-99BF-B048-A3A0-24A43E00C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69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7" y="573264"/>
            <a:ext cx="3357563" cy="1220822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EAAC-1860-5D44-99BA-F7C6395DB927}" type="datetimeFigureOut">
              <a:rPr lang="en-US" smtClean="0"/>
              <a:t>14/06/21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8AC9-99BF-B048-A3A0-24A43E00C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663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EAAC-1860-5D44-99BA-F7C6395DB927}" type="datetimeFigureOut">
              <a:rPr lang="en-US" smtClean="0"/>
              <a:t>14/06/21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8AC9-99BF-B048-A3A0-24A43E00C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3274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EAAC-1860-5D44-99BA-F7C6395DB927}" type="datetimeFigureOut">
              <a:rPr lang="en-US" smtClean="0"/>
              <a:t>14/06/21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8AC9-99BF-B048-A3A0-24A43E00C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4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7" y="3338692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2" y="3338692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EAAC-1860-5D44-99BA-F7C6395DB927}" type="datetimeFigureOut">
              <a:rPr lang="en-US" smtClean="0"/>
              <a:t>14/06/21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8AC9-99BF-B048-A3A0-24A43E00C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604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EAAC-1860-5D44-99BA-F7C6395DB927}" type="datetimeFigureOut">
              <a:rPr lang="en-US" smtClean="0"/>
              <a:t>14/06/21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8AC9-99BF-B048-A3A0-24A43E00C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68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EAAC-1860-5D44-99BA-F7C6395DB927}" type="datetimeFigureOut">
              <a:rPr lang="en-US" smtClean="0"/>
              <a:t>14/06/21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8AC9-99BF-B048-A3A0-24A43E00C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4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EAAC-1860-5D44-99BA-F7C6395DB927}" type="datetimeFigureOut">
              <a:rPr lang="en-US" smtClean="0"/>
              <a:t>14/06/21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8AC9-99BF-B048-A3A0-24A43E00C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708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EAAC-1860-5D44-99BA-F7C6395DB927}" type="datetimeFigureOut">
              <a:rPr lang="en-US" smtClean="0"/>
              <a:t>14/06/21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8AC9-99BF-B048-A3A0-24A43E00C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00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4EAAC-1860-5D44-99BA-F7C6395DB927}" type="datetimeFigureOut">
              <a:rPr lang="en-US" smtClean="0"/>
              <a:t>14/06/21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58AC9-99BF-B048-A3A0-24A43E00C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64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4EAAC-1860-5D44-99BA-F7C6395DB927}" type="datetimeFigureOut">
              <a:rPr lang="en-US" smtClean="0"/>
              <a:t>14/06/21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58AC9-99BF-B048-A3A0-24A43E00C8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11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8955" y="-26312"/>
            <a:ext cx="6881517" cy="9924797"/>
          </a:xfrm>
          <a:prstGeom prst="rect">
            <a:avLst/>
          </a:prstGeom>
          <a:solidFill>
            <a:srgbClr val="A415A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41385" y="122560"/>
            <a:ext cx="664041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400" dirty="0" smtClean="0">
                <a:latin typeface="Comic Sans MS"/>
                <a:cs typeface="Comic Sans MS"/>
              </a:rPr>
              <a:t>Eight Elements of Art</a:t>
            </a:r>
            <a:endParaRPr lang="en-GB" sz="4400" dirty="0">
              <a:latin typeface="Comic Sans MS"/>
              <a:cs typeface="Comic Sans MS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69106" y="1112763"/>
            <a:ext cx="3114607" cy="2554546"/>
            <a:chOff x="141384" y="1164271"/>
            <a:chExt cx="3114607" cy="2554546"/>
          </a:xfrm>
        </p:grpSpPr>
        <p:sp>
          <p:nvSpPr>
            <p:cNvPr id="11" name="TextBox 10"/>
            <p:cNvSpPr txBox="1"/>
            <p:nvPr/>
          </p:nvSpPr>
          <p:spPr>
            <a:xfrm>
              <a:off x="141384" y="1164271"/>
              <a:ext cx="3110871" cy="2554546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u="sng" dirty="0" smtClean="0">
                  <a:solidFill>
                    <a:schemeClr val="tx1"/>
                  </a:solidFill>
                </a:rPr>
                <a:t>Colour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There are 3 primary colours: red, yellow and blue. By mixing any 2 primary colours together we get secondary colours.</a:t>
              </a:r>
            </a:p>
            <a:p>
              <a:pPr algn="ctr"/>
              <a:endParaRPr lang="en-GB" dirty="0" smtClean="0"/>
            </a:p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20114" r="-849"/>
            <a:stretch/>
          </p:blipFill>
          <p:spPr>
            <a:xfrm>
              <a:off x="154609" y="2343181"/>
              <a:ext cx="3101382" cy="1365140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3539511" y="989706"/>
            <a:ext cx="3114606" cy="304698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 smtClean="0">
                <a:solidFill>
                  <a:schemeClr val="tx1"/>
                </a:solidFill>
              </a:rPr>
              <a:t>Tone</a:t>
            </a:r>
          </a:p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Different degrees of lightness and darkness. You can use a pencil to shade or make colours lighter or darker. This makes objects look real and solid.</a:t>
            </a:r>
          </a:p>
          <a:p>
            <a:pPr algn="ctr"/>
            <a:endParaRPr lang="en-GB" sz="1400" dirty="0"/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/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67466" y="7627188"/>
            <a:ext cx="3093294" cy="2123658"/>
            <a:chOff x="3653103" y="5295779"/>
            <a:chExt cx="3093294" cy="2123658"/>
          </a:xfrm>
        </p:grpSpPr>
        <p:sp>
          <p:nvSpPr>
            <p:cNvPr id="12" name="TextBox 11"/>
            <p:cNvSpPr txBox="1"/>
            <p:nvPr/>
          </p:nvSpPr>
          <p:spPr>
            <a:xfrm>
              <a:off x="3653103" y="5295779"/>
              <a:ext cx="3093294" cy="212365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u="sng" dirty="0" smtClean="0">
                  <a:solidFill>
                    <a:schemeClr val="tx1"/>
                  </a:solidFill>
                </a:rPr>
                <a:t>Pattern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When shapes, colours or lines are repeated it is a pattern.</a:t>
              </a:r>
            </a:p>
            <a:p>
              <a:pPr algn="ctr"/>
              <a:endParaRPr lang="en-GB" dirty="0"/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75032" y="6242088"/>
              <a:ext cx="586681" cy="890809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/>
            <a:srcRect r="32001"/>
            <a:stretch/>
          </p:blipFill>
          <p:spPr>
            <a:xfrm>
              <a:off x="4584396" y="6330111"/>
              <a:ext cx="1030683" cy="65934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5683429" y="6314141"/>
              <a:ext cx="912003" cy="683122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3543857" y="7106778"/>
            <a:ext cx="3093294" cy="1292662"/>
            <a:chOff x="3623175" y="7878408"/>
            <a:chExt cx="3093294" cy="1292662"/>
          </a:xfrm>
        </p:grpSpPr>
        <p:sp>
          <p:nvSpPr>
            <p:cNvPr id="17" name="TextBox 16"/>
            <p:cNvSpPr txBox="1"/>
            <p:nvPr/>
          </p:nvSpPr>
          <p:spPr>
            <a:xfrm>
              <a:off x="3623175" y="7878408"/>
              <a:ext cx="3093294" cy="129266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u="sng" dirty="0" smtClean="0">
                  <a:solidFill>
                    <a:schemeClr val="tx1"/>
                  </a:solidFill>
                </a:rPr>
                <a:t>Form</a:t>
              </a:r>
            </a:p>
            <a:p>
              <a:pPr algn="ctr"/>
              <a:r>
                <a:rPr lang="en-GB" sz="1400" dirty="0" smtClean="0"/>
                <a:t>The 3 dimensional shape.</a:t>
              </a:r>
            </a:p>
            <a:p>
              <a:pPr algn="ctr"/>
              <a:endParaRPr lang="en-GB" sz="1400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6"/>
            <a:srcRect t="7817"/>
            <a:stretch/>
          </p:blipFill>
          <p:spPr>
            <a:xfrm>
              <a:off x="4488388" y="8401792"/>
              <a:ext cx="1318838" cy="749118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3547211" y="4173921"/>
            <a:ext cx="3093294" cy="2831545"/>
            <a:chOff x="162231" y="3898815"/>
            <a:chExt cx="3093294" cy="2831545"/>
          </a:xfrm>
        </p:grpSpPr>
        <p:sp>
          <p:nvSpPr>
            <p:cNvPr id="14" name="TextBox 13"/>
            <p:cNvSpPr txBox="1"/>
            <p:nvPr/>
          </p:nvSpPr>
          <p:spPr>
            <a:xfrm>
              <a:off x="162231" y="3898815"/>
              <a:ext cx="3093294" cy="283154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u="sng" dirty="0" smtClean="0">
                  <a:solidFill>
                    <a:schemeClr val="tx1"/>
                  </a:solidFill>
                </a:rPr>
                <a:t>Line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A single long mark  made by an implement.</a:t>
              </a:r>
            </a:p>
            <a:p>
              <a:pPr algn="ctr"/>
              <a:endParaRPr lang="en-GB" sz="1400" dirty="0" smtClean="0">
                <a:solidFill>
                  <a:schemeClr val="tx1"/>
                </a:solidFill>
              </a:endParaRPr>
            </a:p>
            <a:p>
              <a:pPr algn="ctr"/>
              <a:endParaRPr lang="en-GB" sz="1400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/>
            <a:srcRect t="4813" b="5334"/>
            <a:stretch/>
          </p:blipFill>
          <p:spPr>
            <a:xfrm>
              <a:off x="264436" y="4660981"/>
              <a:ext cx="2842066" cy="1971462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279643" y="3802439"/>
            <a:ext cx="3093294" cy="1908215"/>
            <a:chOff x="141384" y="3941562"/>
            <a:chExt cx="3093294" cy="1908215"/>
          </a:xfrm>
        </p:grpSpPr>
        <p:sp>
          <p:nvSpPr>
            <p:cNvPr id="13" name="TextBox 12"/>
            <p:cNvSpPr txBox="1"/>
            <p:nvPr/>
          </p:nvSpPr>
          <p:spPr>
            <a:xfrm>
              <a:off x="141384" y="3941562"/>
              <a:ext cx="3093294" cy="1908215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u="sng" dirty="0" smtClean="0">
                  <a:solidFill>
                    <a:schemeClr val="tx1"/>
                  </a:solidFill>
                </a:rPr>
                <a:t>Texture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How the surface of something feels.</a:t>
              </a: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7393" y="4502318"/>
              <a:ext cx="784098" cy="124519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64475" y="4538749"/>
              <a:ext cx="1865370" cy="1212616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3535871" y="8516984"/>
            <a:ext cx="3093294" cy="1292662"/>
            <a:chOff x="162697" y="8554419"/>
            <a:chExt cx="3093294" cy="1292662"/>
          </a:xfrm>
        </p:grpSpPr>
        <p:sp>
          <p:nvSpPr>
            <p:cNvPr id="16" name="TextBox 15"/>
            <p:cNvSpPr txBox="1"/>
            <p:nvPr/>
          </p:nvSpPr>
          <p:spPr>
            <a:xfrm>
              <a:off x="162697" y="8554419"/>
              <a:ext cx="3093294" cy="1292662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u="sng" dirty="0" smtClean="0">
                  <a:solidFill>
                    <a:schemeClr val="tx1"/>
                  </a:solidFill>
                </a:rPr>
                <a:t>Shape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The outline or form of something.</a:t>
              </a:r>
              <a:endParaRPr lang="en-GB" sz="1400" dirty="0" smtClean="0"/>
            </a:p>
            <a:p>
              <a:pPr algn="ctr"/>
              <a:endParaRPr lang="en-GB" sz="1400" dirty="0"/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0"/>
            <a:srcRect t="10931" b="14906"/>
            <a:stretch/>
          </p:blipFill>
          <p:spPr>
            <a:xfrm>
              <a:off x="555120" y="9023493"/>
              <a:ext cx="2173428" cy="805950"/>
            </a:xfrm>
            <a:prstGeom prst="rect">
              <a:avLst/>
            </a:prstGeom>
          </p:spPr>
        </p:pic>
      </p:grp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11"/>
          <a:srcRect l="3439" t="5686" r="2140" b="10064"/>
          <a:stretch/>
        </p:blipFill>
        <p:spPr>
          <a:xfrm>
            <a:off x="3694936" y="2150553"/>
            <a:ext cx="2884463" cy="1823867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269106" y="5838266"/>
            <a:ext cx="3093294" cy="1692771"/>
            <a:chOff x="237061" y="5275275"/>
            <a:chExt cx="3093294" cy="1692771"/>
          </a:xfrm>
        </p:grpSpPr>
        <p:sp>
          <p:nvSpPr>
            <p:cNvPr id="42" name="TextBox 41"/>
            <p:cNvSpPr txBox="1"/>
            <p:nvPr/>
          </p:nvSpPr>
          <p:spPr>
            <a:xfrm>
              <a:off x="237061" y="5275275"/>
              <a:ext cx="3093294" cy="1692771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u="sng" dirty="0" smtClean="0">
                  <a:solidFill>
                    <a:schemeClr val="tx1"/>
                  </a:solidFill>
                </a:rPr>
                <a:t>Composition</a:t>
              </a:r>
            </a:p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Is the placement of visual elements.</a:t>
              </a:r>
              <a:endParaRPr lang="en-GB" dirty="0"/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 smtClean="0">
                <a:solidFill>
                  <a:schemeClr val="tx1"/>
                </a:solidFill>
              </a:endParaRPr>
            </a:p>
            <a:p>
              <a:pPr algn="ctr"/>
              <a:endParaRPr lang="en-GB" dirty="0"/>
            </a:p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064843" y="5859583"/>
              <a:ext cx="1414320" cy="10486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7852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113</Words>
  <Application>Microsoft Macintosh PowerPoint</Application>
  <PresentationFormat>A4 Paper (210x297 mm)</PresentationFormat>
  <Paragraphs>41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Fleming</dc:creator>
  <cp:lastModifiedBy>Brittany Fleming</cp:lastModifiedBy>
  <cp:revision>1</cp:revision>
  <dcterms:created xsi:type="dcterms:W3CDTF">2021-06-14T13:07:45Z</dcterms:created>
  <dcterms:modified xsi:type="dcterms:W3CDTF">2021-06-14T13:11:28Z</dcterms:modified>
</cp:coreProperties>
</file>