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69" autoAdjust="0"/>
    <p:restoredTop sz="94660"/>
  </p:normalViewPr>
  <p:slideViewPr>
    <p:cSldViewPr snapToGrid="0">
      <p:cViewPr>
        <p:scale>
          <a:sx n="98" d="100"/>
          <a:sy n="98" d="100"/>
        </p:scale>
        <p:origin x="1800" y="-26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110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6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7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9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94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4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6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68BC-0D2D-473B-99B1-A4C0B45E9E26}" type="datetimeFigureOut">
              <a:rPr lang="en-GB" smtClean="0"/>
              <a:t>24/08/2020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0E0B6-F288-416D-9027-7E7B34DF6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7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FA347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96466" y="47713"/>
            <a:ext cx="6494106" cy="56514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Electricity</a:t>
            </a:r>
            <a:endParaRPr lang="en-GB" sz="600" dirty="0">
              <a:solidFill>
                <a:schemeClr val="bg1">
                  <a:lumMod val="50000"/>
                </a:schemeClr>
              </a:solidFill>
              <a:latin typeface="Showcard Gothic" panose="04020904020102020604" pitchFamily="8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457212"/>
              </p:ext>
            </p:extLst>
          </p:nvPr>
        </p:nvGraphicFramePr>
        <p:xfrm>
          <a:off x="4152639" y="4235113"/>
          <a:ext cx="2537933" cy="550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867"/>
                <a:gridCol w="1788066"/>
              </a:tblGrid>
              <a:tr h="246430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Showcard Gothic" panose="04020904020102020604" pitchFamily="82" charset="0"/>
                        </a:rPr>
                        <a:t>Key Vocabulary</a:t>
                      </a:r>
                      <a:endParaRPr lang="en-GB" sz="1000" dirty="0">
                        <a:solidFill>
                          <a:schemeClr val="bg1">
                            <a:lumMod val="50000"/>
                          </a:schemeClr>
                        </a:solidFill>
                        <a:latin typeface="Showcard Gothic" panose="04020904020102020604" pitchFamily="8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05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Component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single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item that can be connected together to make an electrical circuit.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527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Cell (Battery)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container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consisting of one or more cells which chemical energy is converted into electricity and used as a source of power.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841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Wire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length of wire used to carry an electrical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current.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841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Buzzer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An electrical device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that makes a buzzing sound.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41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Motor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An electrical device that moves.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05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Switch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device for making and breaking the connection in an electric circuit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05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Circuit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system of electrical conductors and components forming an electrical circuit.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08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Connection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Linking together.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08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Break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Separate into parts.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841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Device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Something made for a special purpose.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205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Appliance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 device of piece of equipment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designed to perform a specific task.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083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Safety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Freedom from danger or harm. 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841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Conductor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Allows an electric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current to flow.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841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Insulator</a:t>
                      </a:r>
                      <a:endParaRPr lang="en-GB" sz="8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Doesn’t allow electricity</a:t>
                      </a:r>
                      <a:r>
                        <a:rPr lang="en-GB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to flow.</a:t>
                      </a:r>
                      <a:endParaRPr lang="en-GB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783" y="753661"/>
            <a:ext cx="434755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Key Facts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Electricity is a type of energy which can be used to power household items like toasters, </a:t>
            </a:r>
            <a:r>
              <a:rPr lang="en-GB" sz="11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tvs</a:t>
            </a: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, kettles, play stations, fridges and washing machines.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Electricity can be found in a mains or battery. Mains need plugging into a socket and battery’s have stored electricity which can be put into electrical items. These can sometimes be charged.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Electricity is made by electrons (particles in an atom) moving around in a current.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For electricity to work it needs to be in a circuit. If the circuit is broken, it will not work.</a:t>
            </a:r>
            <a:endParaRPr lang="en-GB" sz="11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 battery, or cell, has a positive and negative side, they must always have opposite sides facing.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Switches can be made using conductors. Switches break an electrical circuit.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Some objects conduct electricity; this means they allow electricity to flow through them easily. These are called </a:t>
            </a:r>
            <a:r>
              <a:rPr lang="en-GB" sz="11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conductors. </a:t>
            </a:r>
          </a:p>
          <a:p>
            <a:pPr marL="171450" indent="-171450">
              <a:buFontTx/>
              <a:buChar char="-"/>
            </a:pP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Other objects do not allow electricity to flow through them easily, these are called </a:t>
            </a:r>
            <a:r>
              <a:rPr lang="en-GB" sz="11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insulators. </a:t>
            </a:r>
            <a:endParaRPr lang="en-GB" sz="11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0931" y="6192258"/>
            <a:ext cx="140517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Working </a:t>
            </a:r>
            <a:r>
              <a:rPr lang="en-GB" sz="11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Scientifically</a:t>
            </a:r>
            <a:endParaRPr lang="en-GB" sz="1100" b="1" u="sng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By </a:t>
            </a:r>
            <a:r>
              <a:rPr lang="en-GB" sz="11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observing patterns </a:t>
            </a:r>
            <a:r>
              <a:rPr lang="en-GB" sz="11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like making bulbs brighter by adding more cells or exploring the conductors of electricity. </a:t>
            </a:r>
            <a:endParaRPr lang="en-GB" sz="11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785519" y="8510036"/>
            <a:ext cx="1286962" cy="1158909"/>
            <a:chOff x="2657323" y="1054258"/>
            <a:chExt cx="1490788" cy="1382862"/>
          </a:xfrm>
        </p:grpSpPr>
        <p:sp>
          <p:nvSpPr>
            <p:cNvPr id="12" name="Rounded Rectangle 11"/>
            <p:cNvSpPr/>
            <p:nvPr/>
          </p:nvSpPr>
          <p:spPr>
            <a:xfrm>
              <a:off x="2657323" y="1054258"/>
              <a:ext cx="1438223" cy="138286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sz="800" dirty="0">
                <a:solidFill>
                  <a:schemeClr val="bg1">
                    <a:lumMod val="50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09888" y="1160686"/>
              <a:ext cx="1438223" cy="1028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smtClean="0">
                  <a:solidFill>
                    <a:schemeClr val="bg1">
                      <a:lumMod val="50000"/>
                    </a:schemeClr>
                  </a:solidFill>
                  <a:latin typeface="Showcard Gothic" panose="04020904020102020604" pitchFamily="82" charset="0"/>
                </a:rPr>
                <a:t>Links in the Curriculum:</a:t>
              </a:r>
            </a:p>
            <a:p>
              <a:pPr algn="ctr"/>
              <a:r>
                <a:rPr lang="en-GB" sz="1000" b="1" dirty="0" smtClean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 </a:t>
              </a:r>
            </a:p>
            <a:p>
              <a:r>
                <a:rPr lang="en-GB" sz="1000" dirty="0" smtClean="0">
                  <a:solidFill>
                    <a:schemeClr val="bg1">
                      <a:lumMod val="50000"/>
                    </a:schemeClr>
                  </a:solidFill>
                  <a:latin typeface="Comic Sans MS" panose="030F0702030302020204" pitchFamily="66" charset="0"/>
                </a:rPr>
                <a:t>Year 6 – Electrical circuits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6007372" y="383569"/>
            <a:ext cx="694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Year </a:t>
            </a:r>
            <a:r>
              <a:rPr lang="en-GB" sz="1200" dirty="0" smtClean="0">
                <a:solidFill>
                  <a:schemeClr val="bg1">
                    <a:lumMod val="50000"/>
                  </a:schemeClr>
                </a:solidFill>
                <a:latin typeface="Showcard Gothic" panose="04020904020102020604" pitchFamily="82" charset="0"/>
              </a:rPr>
              <a:t>4</a:t>
            </a:r>
            <a:endParaRPr lang="en-GB" sz="1200" dirty="0"/>
          </a:p>
        </p:txBody>
      </p:sp>
      <p:pic>
        <p:nvPicPr>
          <p:cNvPr id="14" name="Picture 13" descr="StAlbertsSchool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466" y="37918"/>
            <a:ext cx="731258" cy="57493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4442205" y="822170"/>
            <a:ext cx="2259588" cy="3109280"/>
            <a:chOff x="4430984" y="640459"/>
            <a:chExt cx="2259588" cy="3109280"/>
          </a:xfrm>
        </p:grpSpPr>
        <p:grpSp>
          <p:nvGrpSpPr>
            <p:cNvPr id="20" name="Group 19"/>
            <p:cNvGrpSpPr/>
            <p:nvPr/>
          </p:nvGrpSpPr>
          <p:grpSpPr>
            <a:xfrm>
              <a:off x="4430984" y="640460"/>
              <a:ext cx="2228850" cy="3109279"/>
              <a:chOff x="4430984" y="640460"/>
              <a:chExt cx="2228850" cy="3109279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/>
              <a:srcRect l="2248" t="5789" r="3900" b="8769"/>
              <a:stretch/>
            </p:blipFill>
            <p:spPr>
              <a:xfrm>
                <a:off x="4430984" y="640460"/>
                <a:ext cx="2228850" cy="928444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30984" y="1568904"/>
                <a:ext cx="2228850" cy="112356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0984" y="2578164"/>
                <a:ext cx="923925" cy="1171575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54909" y="2692464"/>
                <a:ext cx="1304925" cy="1057275"/>
              </a:xfrm>
              <a:prstGeom prst="rect">
                <a:avLst/>
              </a:prstGeom>
            </p:spPr>
          </p:pic>
        </p:grpSp>
        <p:sp>
          <p:nvSpPr>
            <p:cNvPr id="21" name="Rectangle 20"/>
            <p:cNvSpPr/>
            <p:nvPr/>
          </p:nvSpPr>
          <p:spPr>
            <a:xfrm>
              <a:off x="4430984" y="640459"/>
              <a:ext cx="2259588" cy="310927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b="1106"/>
          <a:stretch/>
        </p:blipFill>
        <p:spPr>
          <a:xfrm>
            <a:off x="109848" y="6038994"/>
            <a:ext cx="2580036" cy="367576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1412113" y="3423367"/>
            <a:ext cx="1328414" cy="346169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0935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365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Showcard Gothic</vt:lpstr>
      <vt:lpstr>Office Theme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26</cp:revision>
  <cp:lastPrinted>2020-04-30T13:38:53Z</cp:lastPrinted>
  <dcterms:created xsi:type="dcterms:W3CDTF">2019-12-05T16:15:39Z</dcterms:created>
  <dcterms:modified xsi:type="dcterms:W3CDTF">2020-08-24T16:13:48Z</dcterms:modified>
</cp:coreProperties>
</file>