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AB"/>
    <a:srgbClr val="C119C8"/>
    <a:srgbClr val="E71EED"/>
    <a:srgbClr val="6B1284"/>
    <a:srgbClr val="7A0984"/>
    <a:srgbClr val="673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178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7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3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3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6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8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52B6-F1AA-A040-AA85-BD147CD9BCC7}" type="datetimeFigureOut">
              <a:rPr lang="en-US" smtClean="0"/>
              <a:t>2/18/2021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66D4-387F-444D-B6B0-D0C37277F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2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3517" y="-47208"/>
            <a:ext cx="6881517" cy="9924797"/>
          </a:xfrm>
          <a:prstGeom prst="rect">
            <a:avLst/>
          </a:prstGeom>
          <a:solidFill>
            <a:srgbClr val="A41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41385" y="254201"/>
            <a:ext cx="6494106" cy="56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howcard Gothic" panose="04020904020102020604" pitchFamily="82" charset="0"/>
              </a:rPr>
              <a:t>Perspective  – Drawing and Digital Art</a:t>
            </a:r>
            <a:endParaRPr lang="en-GB" sz="600" dirty="0" smtClean="0">
              <a:solidFill>
                <a:schemeClr val="bg1">
                  <a:lumMod val="50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endParaRPr lang="en-GB" sz="600" dirty="0">
              <a:solidFill>
                <a:schemeClr val="bg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748" y="561093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Showcard Gothic" panose="04020904020102020604" pitchFamily="82" charset="0"/>
              </a:rPr>
              <a:t>Year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Showcard Gothic" panose="04020904020102020604" pitchFamily="82" charset="0"/>
              </a:rPr>
              <a:t>6</a:t>
            </a:r>
            <a:endParaRPr lang="en-GB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1791"/>
              </p:ext>
            </p:extLst>
          </p:nvPr>
        </p:nvGraphicFramePr>
        <p:xfrm>
          <a:off x="141385" y="1047218"/>
          <a:ext cx="3516215" cy="4687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479"/>
                <a:gridCol w="2247736"/>
              </a:tblGrid>
              <a:tr h="291259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howcard Gothic" panose="04020904020102020604" pitchFamily="82" charset="0"/>
                          <a:cs typeface="Comic Sans MS"/>
                        </a:rPr>
                        <a:t>Key Vocabulary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howcard Gothic" panose="04020904020102020604" pitchFamily="82" charset="0"/>
                        <a:cs typeface="Comic Sans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4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art of representing three-dimensional objects on a two-dimensional surface, so as to give the right impression of their height, width, depth, and position in relation to each other.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Vanishing 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point at which receding parallel lines viewed in perspective appear to converge.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Cross-Hatching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Shading with intersecting sets of parallel lines.</a:t>
                      </a:r>
                      <a:endParaRPr lang="en-GB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Hatching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Shading with closely drawn parallel lines.</a:t>
                      </a:r>
                      <a:endParaRPr lang="en-GB" sz="1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Stippling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art or process of drawing, painting, or engraving using numerous small dots or specks</a:t>
                      </a:r>
                      <a:endParaRPr lang="en-GB" sz="10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Rectilinear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Constrained by, consisting of or moving in a straight line or lines.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2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Monochrome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photograph or picture developed or executed in black and white or in varying tones of only one colour.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148788" y="1007356"/>
            <a:ext cx="2256640" cy="3776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Maurits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Cornelis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 Escher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439" t="5686" r="2140" b="10064"/>
          <a:stretch/>
        </p:blipFill>
        <p:spPr>
          <a:xfrm>
            <a:off x="141385" y="5805761"/>
            <a:ext cx="3516215" cy="16143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01117" y="1445835"/>
            <a:ext cx="2041341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000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lang="en-GB" sz="10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21" name="Picture 8" descr="128078_962_1108401517727-e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56" y="1488849"/>
            <a:ext cx="1777504" cy="18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14138" y="7676978"/>
            <a:ext cx="2256640" cy="3776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Two-Point Perspective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34" name="Picture 10" descr="Image result for vanishing point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158471"/>
            <a:ext cx="2778368" cy="15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ne point perspec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8" y="8039395"/>
            <a:ext cx="2545120" cy="17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543841" y="7542814"/>
            <a:ext cx="2256640" cy="3776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howcard Gothic" panose="04020904020102020604" pitchFamily="82" charset="0"/>
              </a:rPr>
              <a:t>One-Point Perspective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4412" y="3424438"/>
            <a:ext cx="2721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M.C. Escher was born on June 17, 1898, in the Netherlands. He was known for being a graphic artist. His art was mathematically inspired </a:t>
            </a:r>
            <a:r>
              <a:rPr lang="en-GB" alt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alt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Escher created many interesting works of art. He used mathematics in his pieces of art although he was not well-trained in the subject. He used black and white to create dimension. He used cubes, cones, spheres and spirals.</a:t>
            </a:r>
          </a:p>
        </p:txBody>
      </p:sp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6" y="5836948"/>
            <a:ext cx="1777504" cy="15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214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Showcard Gothic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Fleming</dc:creator>
  <cp:lastModifiedBy>Authorised User</cp:lastModifiedBy>
  <cp:revision>61</cp:revision>
  <cp:lastPrinted>2020-12-31T12:54:31Z</cp:lastPrinted>
  <dcterms:created xsi:type="dcterms:W3CDTF">2020-02-29T17:09:55Z</dcterms:created>
  <dcterms:modified xsi:type="dcterms:W3CDTF">2021-02-18T17:49:03Z</dcterms:modified>
</cp:coreProperties>
</file>