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6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4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5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0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0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8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4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8C37-C560-4B20-845F-1ED6999765F4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ashtag/GadBookClub?src=hashtag_click" TargetMode="External"/><Relationship Id="rId13" Type="http://schemas.openxmlformats.org/officeDocument/2006/relationships/hyperlink" Target="https://web.seesaw.me/" TargetMode="External"/><Relationship Id="rId3" Type="http://schemas.openxmlformats.org/officeDocument/2006/relationships/hyperlink" Target="https://www.artforkidshub.com/how-to-draw/" TargetMode="External"/><Relationship Id="rId7" Type="http://schemas.openxmlformats.org/officeDocument/2006/relationships/hyperlink" Target="https://login.readingplus.com/" TargetMode="External"/><Relationship Id="rId12" Type="http://schemas.openxmlformats.org/officeDocument/2006/relationships/hyperlink" Target="https://spellingframe.co.uk/" TargetMode="External"/><Relationship Id="rId2" Type="http://schemas.openxmlformats.org/officeDocument/2006/relationships/hyperlink" Target="http://www.pobble365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bitesize/topics/ztyr9j6" TargetMode="External"/><Relationship Id="rId11" Type="http://schemas.openxmlformats.org/officeDocument/2006/relationships/hyperlink" Target="http://www.twinkl.co.uk/" TargetMode="External"/><Relationship Id="rId5" Type="http://schemas.openxmlformats.org/officeDocument/2006/relationships/hyperlink" Target="https://ttrockstars.com/" TargetMode="External"/><Relationship Id="rId10" Type="http://schemas.openxmlformats.org/officeDocument/2006/relationships/hyperlink" Target="https://imoves.com/the-imovement" TargetMode="External"/><Relationship Id="rId4" Type="http://schemas.openxmlformats.org/officeDocument/2006/relationships/hyperlink" Target="https://play.numbots.com/#/account/school-login/22319" TargetMode="External"/><Relationship Id="rId9" Type="http://schemas.openxmlformats.org/officeDocument/2006/relationships/hyperlink" Target="https://app.satscompanion.com/login" TargetMode="External"/><Relationship Id="rId1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95241"/>
              </p:ext>
            </p:extLst>
          </p:nvPr>
        </p:nvGraphicFramePr>
        <p:xfrm>
          <a:off x="167425" y="167426"/>
          <a:ext cx="9594761" cy="6522213"/>
        </p:xfrm>
        <a:graphic>
          <a:graphicData uri="http://schemas.openxmlformats.org/drawingml/2006/table">
            <a:tbl>
              <a:tblPr firstRow="1" firstCol="1" bandRow="1"/>
              <a:tblGrid>
                <a:gridCol w="3199252"/>
                <a:gridCol w="3426273"/>
                <a:gridCol w="2969236"/>
              </a:tblGrid>
              <a:tr h="35157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GB" sz="14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Home Learning: </a:t>
                      </a: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Overview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8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none" strike="noStrike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www.pobble365.com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Complete daily writing on each picture stimulus. Record your writing in the exercise books provided and share them with me on Seesaw as I would love to read them. If you would prefer to type them that’s also fine!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0" algn="l"/>
                        </a:tabLs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Comprehension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CGP book to complete comprehensions.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be assigned online comprehensions and activities to improve your reading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skills/strategies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an Arithmetic CGP book to work in daily.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Fluent in 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this daily. This should only take 10mins but will warm your brains up!  These will be shared on the website/seesaw.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Table Rock Stars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this daily for 10mins. Set some competitions between your classmates!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166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Reading Books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important that you take some time out to read for pleasure daily.  You have been given two class readers: Pig Heart Boy and Street Child which will be linked to our literacy work but have also selected a book of your choice from the library. It would be great to read some reviews of these texts along the way through seesaw!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Charanga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login to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music-making and learning outside the classroom!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Learning: As part of our topic, your task is to research the key chronology events on the timeline on your knowledge organiser for ‘Saxons, Vikings and Normans’.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Stay tuned for focussed questions and further activities over the next few weeks.. 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1020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sng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https://www.artforkidshub.com/how-to-draw/</a:t>
                      </a: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select from a range of art activities to be creative: drawing, painting, origami, sculptures etc. Please share your creations with me!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B5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 next topic is ‘Electricity’. Here are some discussion points to get you started.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your home be different without electricity?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a world without electricity be different?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 or false- Insulators are just as important as conductors.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3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Station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the website daily for Picture News. Discuss what you see and share your opinions with your family. Guided questions will follow to help you.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D1"/>
                    </a:solidFill>
                  </a:tcPr>
                </a:tc>
              </a:tr>
              <a:tr h="244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SPAG (Spelling, Punctuation and Grammar)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SPAG CGP book to work in weekly.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access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 for set tasks and access to the online teaching materials to support you with your knowledge.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your home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packs,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find a selection of 10 min spelling activities with answer booklets for your parents once complete.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also find a set of spelling quizzes that your parents can test you on!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can also access </a:t>
                      </a:r>
                      <a:r>
                        <a:rPr lang="en-GB" sz="900" u="sng" dirty="0" smtClean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www.spellingframe.co.uk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some fun activities!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Useful Websites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https://play.numbots.com/#/account/school-login/22319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https://ttrockstars.com/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https://www.bbc.co.uk/bitesize/topics/ztyr9j6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https://login.readingplus.com/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https://twitter.com/hashtag/GadBookClub?src=hashtag_click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Actor, Josh Gad, will be reading books to kids online every night)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https://app.satscompanion.com/login</a:t>
                      </a: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https://imoves.com/the-imovement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(Mental</a:t>
                      </a:r>
                      <a:r>
                        <a:rPr lang="en-GB" sz="900" u="none" strike="noStrik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 and Well-Being Activities)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http://www.twinkl.co.uk/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https://spellingframe.co.uk/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https://web.seesaw.me/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1B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Joe Wicks Workouts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Remember it’s important to keep active, so log onto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search for Joe Wicks kids workouts.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Yoga for Kids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Search for Cosmic kids yoga and stretch it out! Remember to be mindful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Theimovement</a:t>
                      </a:r>
                      <a:endParaRPr lang="en-GB" sz="900" u="sng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Quick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active blasts or </a:t>
                      </a:r>
                      <a:r>
                        <a:rPr lang="en-GB" sz="900" u="none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pilates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yoga, samba etc. </a:t>
                      </a:r>
                      <a:endParaRPr lang="en-GB" sz="900" u="non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9" descr="StAlbertsSchool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050" y="-808038"/>
            <a:ext cx="723900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12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63641"/>
              </p:ext>
            </p:extLst>
          </p:nvPr>
        </p:nvGraphicFramePr>
        <p:xfrm>
          <a:off x="437882" y="797008"/>
          <a:ext cx="9234154" cy="5964014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test included in pack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2/3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4/5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4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and the school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79093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1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Information Station (Picture News: See Website)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10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943940"/>
              </p:ext>
            </p:extLst>
          </p:nvPr>
        </p:nvGraphicFramePr>
        <p:xfrm>
          <a:off x="437882" y="797008"/>
          <a:ext cx="9234154" cy="5951522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5/6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7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plus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questions (seesaw)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8/9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10/11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Plus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questions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1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6/7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8/9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8-10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11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12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13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</a:t>
                      </a: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02436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2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7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71726"/>
              </p:ext>
            </p:extLst>
          </p:nvPr>
        </p:nvGraphicFramePr>
        <p:xfrm>
          <a:off x="437882" y="797008"/>
          <a:ext cx="9234154" cy="5951522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dirty="0" smtClean="0">
                          <a:latin typeface="Letter-join 1" panose="02000505000000020003" pitchFamily="50" charset="0"/>
                          <a:cs typeface="Leelawadee" panose="020B0502040204020203" pitchFamily="34" charset="-34"/>
                        </a:rPr>
                        <a:t>Bank Holiday</a:t>
                      </a:r>
                    </a:p>
                  </a:txBody>
                  <a:tcPr marL="47832" marR="478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–pages 12=14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 15-16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17-19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2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Task/Spelling Frame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10-11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Task/Spelling Frame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12-13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14-15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16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17-18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 smtClean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Time Capsule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Create a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test your classes knowledge on the Anglo-Saxon, Vikings and Normans.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Share them on Seesaw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so your friends can try them out!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Science- Electric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ity/Creating circuits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61024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3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smtClean="0"/>
                        <a:t>(14/4/20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42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4338"/>
              </p:ext>
            </p:extLst>
          </p:nvPr>
        </p:nvGraphicFramePr>
        <p:xfrm>
          <a:off x="437882" y="797008"/>
          <a:ext cx="9234154" cy="5796576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20-22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Rounding Numbers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Rounding Decimals 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Negative Numbers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subtract Integers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3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14/15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CGP Reading Comprehension – pages 16/17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Lesson: To Be a Cat by Matt Haig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Nouns and Pronouns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Verbs and Modal Verbs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Verbs and Passive Verbs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Adjectives for more descriptive writing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 68/69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Hub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Introduction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 Settlements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Solar System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Singing with Feeling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PSHE-Wellbeing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Starting High School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21158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4 (20/4/20)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01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04834"/>
              </p:ext>
            </p:extLst>
          </p:nvPr>
        </p:nvGraphicFramePr>
        <p:xfrm>
          <a:off x="450760" y="730930"/>
          <a:ext cx="9234154" cy="6050308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7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Multistep addition and subtraction problems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Short and Long Multiplication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Common factors, multiples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prime numbers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Order of Operations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4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Punctuation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Paragraphs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18/19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CGP Reading Comprehension – pages 20/21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Lesson: London Eye Mystery by Siobhan Dowd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19/20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Commas and Brackets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Bullet Points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Hyphens and Dashes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pages 70-71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How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 Draw an Astronaut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Amazing Astronauts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Space to Learn YouTube Channel Live Q&amp;</a:t>
                      </a:r>
                      <a:endParaRPr lang="en-GB" sz="1000" b="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Research </a:t>
                      </a:r>
                      <a:r>
                        <a:rPr lang="en-GB" sz="1000" b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this terms</a:t>
                      </a:r>
                      <a:r>
                        <a:rPr lang="en-GB" sz="1000" b="0" baseline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organiser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What’s a holiday?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Explore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the changing attitudes through time.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Story of Rama and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Sita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Rhythm and Percussion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34578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5 (27/4/20)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8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219788"/>
              </p:ext>
            </p:extLst>
          </p:nvPr>
        </p:nvGraphicFramePr>
        <p:xfrm>
          <a:off x="450760" y="730930"/>
          <a:ext cx="9234154" cy="5935520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5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Simplify Fractions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Compare and Order Fractions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 and Subtract Fractions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5 – </a:t>
                      </a: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Adding and Subtracting Mixed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Numbers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8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Bank Holiday</a:t>
                      </a:r>
                      <a:endParaRPr lang="en-GB" sz="18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64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 investigate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setting descriptions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22-23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 use relative clauses to add detail to a setting description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Lesson; Tell Me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No Lies By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Malorie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Blackman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21-23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Passive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Active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24-26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Formal/Informal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27-29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72-73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</a:t>
                      </a: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</a:t>
                      </a: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Computing</a:t>
                      </a:r>
                      <a:endParaRPr lang="en-GB" sz="1000" b="1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Algorithms and Debugging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</a:t>
                      </a: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65470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</a:t>
                      </a:r>
                      <a:r>
                        <a:rPr lang="en-GB" sz="1400" dirty="0" smtClean="0"/>
                        <a:t>6 (4/5/20</a:t>
                      </a:r>
                      <a:r>
                        <a:rPr lang="en-GB" sz="1400" dirty="0" smtClean="0"/>
                        <a:t>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7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1708</Words>
  <Application>Microsoft Office PowerPoint</Application>
  <PresentationFormat>A4 Paper (210x297 mm)</PresentationFormat>
  <Paragraphs>722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Leelawadee</vt:lpstr>
      <vt:lpstr>Letter-join 1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48</cp:revision>
  <cp:lastPrinted>2020-03-19T12:27:59Z</cp:lastPrinted>
  <dcterms:created xsi:type="dcterms:W3CDTF">2020-03-19T11:11:47Z</dcterms:created>
  <dcterms:modified xsi:type="dcterms:W3CDTF">2020-05-03T19:10:39Z</dcterms:modified>
</cp:coreProperties>
</file>