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3" r:id="rId6"/>
    <p:sldId id="265" r:id="rId7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32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12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6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76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042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85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00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501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5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68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84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88C37-C560-4B20-845F-1ED6999765F4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49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hashtag/GadBookClub?src=hashtag_click" TargetMode="External"/><Relationship Id="rId13" Type="http://schemas.openxmlformats.org/officeDocument/2006/relationships/hyperlink" Target="https://web.seesaw.me/" TargetMode="External"/><Relationship Id="rId3" Type="http://schemas.openxmlformats.org/officeDocument/2006/relationships/hyperlink" Target="https://www.artforkidshub.com/how-to-draw/" TargetMode="External"/><Relationship Id="rId7" Type="http://schemas.openxmlformats.org/officeDocument/2006/relationships/hyperlink" Target="https://login.readingplus.com/" TargetMode="External"/><Relationship Id="rId12" Type="http://schemas.openxmlformats.org/officeDocument/2006/relationships/hyperlink" Target="https://spellingframe.co.uk/" TargetMode="External"/><Relationship Id="rId2" Type="http://schemas.openxmlformats.org/officeDocument/2006/relationships/hyperlink" Target="http://www.pobble365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bbc.co.uk/bitesize/topics/ztyr9j6" TargetMode="External"/><Relationship Id="rId11" Type="http://schemas.openxmlformats.org/officeDocument/2006/relationships/hyperlink" Target="http://www.twinkl.co.uk/" TargetMode="External"/><Relationship Id="rId5" Type="http://schemas.openxmlformats.org/officeDocument/2006/relationships/hyperlink" Target="https://ttrockstars.com/" TargetMode="External"/><Relationship Id="rId10" Type="http://schemas.openxmlformats.org/officeDocument/2006/relationships/hyperlink" Target="https://imoves.com/the-imovement" TargetMode="External"/><Relationship Id="rId4" Type="http://schemas.openxmlformats.org/officeDocument/2006/relationships/hyperlink" Target="https://play.numbots.com/#/account/school-login/22319" TargetMode="External"/><Relationship Id="rId9" Type="http://schemas.openxmlformats.org/officeDocument/2006/relationships/hyperlink" Target="https://app.satscompanion.com/login" TargetMode="External"/><Relationship Id="rId1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395241"/>
              </p:ext>
            </p:extLst>
          </p:nvPr>
        </p:nvGraphicFramePr>
        <p:xfrm>
          <a:off x="167425" y="167426"/>
          <a:ext cx="9594761" cy="6522213"/>
        </p:xfrm>
        <a:graphic>
          <a:graphicData uri="http://schemas.openxmlformats.org/drawingml/2006/table">
            <a:tbl>
              <a:tblPr firstRow="1" firstCol="1" bandRow="1"/>
              <a:tblGrid>
                <a:gridCol w="3199252"/>
                <a:gridCol w="3426273"/>
                <a:gridCol w="2969236"/>
              </a:tblGrid>
              <a:tr h="351573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600" b="1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</a:t>
                      </a:r>
                      <a:r>
                        <a:rPr lang="en-GB" sz="14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Home Learning: </a:t>
                      </a:r>
                      <a:r>
                        <a:rPr lang="en-GB" sz="14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Overview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4584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Writing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 to </a:t>
                      </a:r>
                      <a:r>
                        <a:rPr lang="en-GB" sz="900" u="none" strike="noStrike" dirty="0">
                          <a:solidFill>
                            <a:srgbClr val="0563C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www.pobble365.com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Complete daily writing on each picture stimulus. Record your writing in the exercise books provided and share them with me on Seesaw as I would love to read them. If you would prefer to type them that’s also fine!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66950" algn="l"/>
                        </a:tabLs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 Comprehension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have all been given a CGP book to complete comprehensions.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Sats</a:t>
                      </a: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Companion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will be assigned online comprehensions and activities to improve your reading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skills/strategies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have all been given an Arithmetic CGP book to work in daily.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Fluent in 5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 this daily. This should only take 10mins but will warm your brains up!  These will be shared on the website/seesaw.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 Table Rock Stars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 this daily for 10mins. Set some competitions between your classmates!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</a:tr>
              <a:tr h="1166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Daily Reading Books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It’s important that you take some time out to read for pleasure daily.  You have been given two class readers: Pig Heart Boy and Street Child which will be linked to our literacy work but have also selected a book of your choice from the library. It would be great to read some reviews of these texts along the way through seesaw!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Music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have all been given a </a:t>
                      </a:r>
                      <a:r>
                        <a:rPr lang="en-GB" sz="9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Charanga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login to </a:t>
                      </a:r>
                      <a:r>
                        <a:rPr lang="en-GB" sz="9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 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music-making and learning outside the classroom!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Learning: As part of our topic, your task is to research the key chronology events on the timeline on your knowledge organiser for ‘Saxons, Vikings and Normans’.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Stay tuned for focussed questions and further activities over the next few weeks.. 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  <a:tr h="1020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 to </a:t>
                      </a:r>
                      <a:r>
                        <a:rPr lang="en-GB" sz="900" u="sng">
                          <a:solidFill>
                            <a:srgbClr val="0563C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https://www.artforkidshub.com/how-to-draw/</a:t>
                      </a: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select from a range of art activities to be creative: drawing, painting, origami, sculptures etc. Please share your creations with me!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B5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Our next topic is ‘Electricity’. Here are some discussion points to get you started.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would your home be different without electricity?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would a world without electricity be different?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True or false- Insulators are just as important as conductors.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3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 Station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 the website daily for Picture News. Discuss what you see and share your opinions with your family. Guided questions will follow to help you.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9D1"/>
                    </a:solidFill>
                  </a:tcPr>
                </a:tc>
              </a:tr>
              <a:tr h="2448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SPAG (Spelling, Punctuation and Grammar)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have all been given a SPAG CGP book to work in weekly.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Sats</a:t>
                      </a: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Companion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Please access </a:t>
                      </a:r>
                      <a:r>
                        <a:rPr lang="en-GB" sz="9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Sats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Companion for set tasks and access to the online teaching materials to support you with your knowledge.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Spelling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your home </a:t>
                      </a:r>
                      <a:r>
                        <a:rPr lang="en-GB" sz="9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packs, 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will find a selection of 10 min spelling activities with answer booklets for your parents once complete.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will also find a set of spelling quizzes that your parents can test you on!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can also access </a:t>
                      </a:r>
                      <a:r>
                        <a:rPr lang="en-GB" sz="900" u="sng" dirty="0" smtClean="0">
                          <a:solidFill>
                            <a:srgbClr val="0563C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www.spellingframe.co.uk</a:t>
                      </a:r>
                      <a:r>
                        <a:rPr lang="en-GB" sz="9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some fun activities!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Useful Websites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563C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https://play.numbots.com/#/account/school-login/22319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https://ttrockstars.com/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https://www.bbc.co.uk/bitesize/topics/ztyr9j6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https://login.readingplus.com/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https://twitter.com/hashtag/GadBookClub?src=hashtag_click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Actor, Josh Gad, will be reading books to kids online every night)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https://app.satscompanion.com/login</a:t>
                      </a:r>
                      <a:endParaRPr lang="en-GB" sz="9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0"/>
                        </a:rPr>
                        <a:t>https://imoves.com/the-imovement</a:t>
                      </a: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(Mental</a:t>
                      </a:r>
                      <a:r>
                        <a:rPr lang="en-GB" sz="900" u="none" strike="noStrike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Health and Well-Being Activities)</a:t>
                      </a: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1"/>
                        </a:rPr>
                        <a:t>http://www.twinkl.co.uk/</a:t>
                      </a: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2"/>
                        </a:rPr>
                        <a:t>https://spellingframe.co.uk/</a:t>
                      </a: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3"/>
                        </a:rPr>
                        <a:t>https://web.seesaw.me/</a:t>
                      </a: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1B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Joe Wicks Workouts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Remember it’s important to keep active, so log onto </a:t>
                      </a:r>
                      <a:r>
                        <a:rPr lang="en-GB" sz="9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youtube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search for Joe Wicks kids workouts.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Yoga for Kids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Search for Cosmic kids yoga and stretch it out! Remember to be mindful</a:t>
                      </a:r>
                      <a:r>
                        <a:rPr lang="en-GB" sz="9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Theimovement</a:t>
                      </a:r>
                      <a:endParaRPr lang="en-GB" sz="900" u="sng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Quick</a:t>
                      </a:r>
                      <a:r>
                        <a:rPr lang="en-GB" sz="900" u="none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active blasts or </a:t>
                      </a:r>
                      <a:r>
                        <a:rPr lang="en-GB" sz="900" u="none" baseline="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pilates</a:t>
                      </a:r>
                      <a:r>
                        <a:rPr lang="en-GB" sz="900" u="none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yoga, samba etc. </a:t>
                      </a:r>
                      <a:endParaRPr lang="en-GB" sz="900" u="non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pic>
        <p:nvPicPr>
          <p:cNvPr id="2049" name="Picture 19" descr="StAlbertsSchool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0050" y="-808038"/>
            <a:ext cx="723900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12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863641"/>
              </p:ext>
            </p:extLst>
          </p:nvPr>
        </p:nvGraphicFramePr>
        <p:xfrm>
          <a:off x="437882" y="797008"/>
          <a:ext cx="9234154" cy="5964014"/>
        </p:xfrm>
        <a:graphic>
          <a:graphicData uri="http://schemas.openxmlformats.org/drawingml/2006/table">
            <a:tbl>
              <a:tblPr firstRow="1" firstCol="1" bandRow="1"/>
              <a:tblGrid>
                <a:gridCol w="612569"/>
                <a:gridCol w="1714542"/>
                <a:gridCol w="1714542"/>
                <a:gridCol w="1714542"/>
                <a:gridCol w="1714542"/>
                <a:gridCol w="1763417"/>
              </a:tblGrid>
              <a:tr h="181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Monday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Tuesday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Wednesday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Thursday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Friday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9:30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2 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Arithmetic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test included in pack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2/3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 4/5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11.30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12:00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 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4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5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 page 6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7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Quiz/Spelling </a:t>
                      </a:r>
                      <a:r>
                        <a:rPr lang="en-GB" sz="1000" b="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Frame Activity</a:t>
                      </a:r>
                      <a:endParaRPr lang="en-GB" sz="1000" b="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04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14:00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‘seesaw’ and the school website.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‘seesaw’ and the school website.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‘seesaw’ and the school website.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‘seesaw’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and the school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website.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Art/Music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Access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Art Hub/</a:t>
                      </a:r>
                      <a:r>
                        <a:rPr lang="en-GB" sz="1000" baseline="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Charanga</a:t>
                      </a: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14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15:30</a:t>
                      </a:r>
                      <a:endParaRPr lang="en-GB" sz="1000" b="1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479093"/>
              </p:ext>
            </p:extLst>
          </p:nvPr>
        </p:nvGraphicFramePr>
        <p:xfrm>
          <a:off x="1081824" y="115910"/>
          <a:ext cx="850005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0057"/>
              </a:tblGrid>
              <a:tr h="51129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Week 1</a:t>
                      </a:r>
                    </a:p>
                    <a:p>
                      <a:pPr algn="ctr"/>
                      <a:r>
                        <a:rPr lang="en-GB" sz="1400" dirty="0" smtClean="0"/>
                        <a:t>9:00-9.30</a:t>
                      </a:r>
                      <a:r>
                        <a:rPr lang="en-GB" sz="1400" baseline="0" dirty="0" smtClean="0"/>
                        <a:t> Information Station (Picture News: See Website)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106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943940"/>
              </p:ext>
            </p:extLst>
          </p:nvPr>
        </p:nvGraphicFramePr>
        <p:xfrm>
          <a:off x="437882" y="797008"/>
          <a:ext cx="9234154" cy="5951522"/>
        </p:xfrm>
        <a:graphic>
          <a:graphicData uri="http://schemas.openxmlformats.org/drawingml/2006/table">
            <a:tbl>
              <a:tblPr firstRow="1" firstCol="1" bandRow="1"/>
              <a:tblGrid>
                <a:gridCol w="612569"/>
                <a:gridCol w="1714542"/>
                <a:gridCol w="1714542"/>
                <a:gridCol w="1714542"/>
                <a:gridCol w="1714542"/>
                <a:gridCol w="1763417"/>
              </a:tblGrid>
              <a:tr h="181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Monday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Tuesday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Wednesday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Thursday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Friday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9:30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5/6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7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plus </a:t>
                      </a:r>
                      <a:r>
                        <a:rPr lang="en-GB" sz="1000" baseline="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testbase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questions (seesaw)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8/9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10/11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Plus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baseline="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testbase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questions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Arithmetic 1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Testbase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(Seesaw)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6/7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 8/9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11.30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12:00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 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8-10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11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 page 12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13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Quiz/Spelling </a:t>
                      </a:r>
                      <a:r>
                        <a:rPr lang="en-GB" sz="1000" b="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Frame Activity</a:t>
                      </a:r>
                      <a:endParaRPr lang="en-GB" sz="1000" b="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8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14:00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‘</a:t>
                      </a:r>
                      <a:r>
                        <a:rPr lang="en-GB" sz="100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seesaw’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‘seesaw’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‘seesaw’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‘seesaw’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Art/Music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Access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Art Hub/</a:t>
                      </a:r>
                      <a:r>
                        <a:rPr lang="en-GB" sz="1000" baseline="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Charanga</a:t>
                      </a: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15:30</a:t>
                      </a:r>
                      <a:endParaRPr lang="en-GB" sz="1000" b="1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902436"/>
              </p:ext>
            </p:extLst>
          </p:nvPr>
        </p:nvGraphicFramePr>
        <p:xfrm>
          <a:off x="1081824" y="115910"/>
          <a:ext cx="850005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0057"/>
              </a:tblGrid>
              <a:tr h="51129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Week 2</a:t>
                      </a:r>
                    </a:p>
                    <a:p>
                      <a:pPr algn="ctr"/>
                      <a:r>
                        <a:rPr lang="en-GB" sz="1400" dirty="0" smtClean="0"/>
                        <a:t>9:00-9.30</a:t>
                      </a:r>
                      <a:r>
                        <a:rPr lang="en-GB" sz="1400" baseline="0" dirty="0" smtClean="0"/>
                        <a:t> Joe Wicks Morning Workout (</a:t>
                      </a:r>
                      <a:r>
                        <a:rPr lang="en-GB" sz="1400" baseline="0" dirty="0" err="1" smtClean="0"/>
                        <a:t>Youtube</a:t>
                      </a:r>
                      <a:r>
                        <a:rPr lang="en-GB" sz="1400" baseline="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171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471726"/>
              </p:ext>
            </p:extLst>
          </p:nvPr>
        </p:nvGraphicFramePr>
        <p:xfrm>
          <a:off x="437882" y="797008"/>
          <a:ext cx="9234154" cy="5951522"/>
        </p:xfrm>
        <a:graphic>
          <a:graphicData uri="http://schemas.openxmlformats.org/drawingml/2006/table">
            <a:tbl>
              <a:tblPr firstRow="1" firstCol="1" bandRow="1"/>
              <a:tblGrid>
                <a:gridCol w="612569"/>
                <a:gridCol w="1714542"/>
                <a:gridCol w="1714542"/>
                <a:gridCol w="1714542"/>
                <a:gridCol w="1714542"/>
                <a:gridCol w="1763417"/>
              </a:tblGrid>
              <a:tr h="181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Monday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Tuesday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Wednesday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Thursday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Friday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9:30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dirty="0" smtClean="0">
                          <a:latin typeface="Letter-join 1" panose="02000505000000020003" pitchFamily="50" charset="0"/>
                          <a:cs typeface="Leelawadee" panose="020B0502040204020203" pitchFamily="34" charset="-34"/>
                        </a:rPr>
                        <a:t>Bank Holiday</a:t>
                      </a:r>
                    </a:p>
                  </a:txBody>
                  <a:tcPr marL="47832" marR="4783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–pages 12=14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 15-16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17-19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Arithmetic 2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Testbase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(Seesaw)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dirty="0"/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Task/Spelling Frame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10-11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Task/Spelling Frame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 12-13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11.30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12:00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dirty="0"/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14-15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 page 16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17-18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Quiz/Spelling </a:t>
                      </a:r>
                      <a:r>
                        <a:rPr lang="en-GB" sz="1000" b="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Frame Activity</a:t>
                      </a:r>
                      <a:endParaRPr lang="en-GB" sz="1000" b="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8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14:00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dirty="0" smtClean="0"/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History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Time Capsule Booklet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(Seesaw)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Create a </a:t>
                      </a: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quiz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to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test your classes knowledge on the Anglo-Saxon, Vikings and Normans.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Share them on Seesaw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so your friends can try them out!</a:t>
                      </a: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Science- Electric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ity/Creating circuits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(Seesaw)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Art/Music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Access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Art Hub/</a:t>
                      </a:r>
                      <a:r>
                        <a:rPr lang="en-GB" sz="1000" baseline="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Charanga</a:t>
                      </a: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15:30</a:t>
                      </a:r>
                      <a:endParaRPr lang="en-GB" sz="1000" b="1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dirty="0"/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161024"/>
              </p:ext>
            </p:extLst>
          </p:nvPr>
        </p:nvGraphicFramePr>
        <p:xfrm>
          <a:off x="1081824" y="115910"/>
          <a:ext cx="850005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0057"/>
              </a:tblGrid>
              <a:tr h="51129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Week 3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smtClean="0"/>
                        <a:t>(14/4/20</a:t>
                      </a:r>
                      <a:r>
                        <a:rPr lang="en-GB" sz="1400" baseline="0" dirty="0" smtClean="0"/>
                        <a:t>)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400" dirty="0" smtClean="0"/>
                        <a:t>9:00-9.30</a:t>
                      </a:r>
                      <a:r>
                        <a:rPr lang="en-GB" sz="1400" baseline="0" dirty="0" smtClean="0"/>
                        <a:t> Joe Wicks Morning Workout (</a:t>
                      </a:r>
                      <a:r>
                        <a:rPr lang="en-GB" sz="1400" baseline="0" dirty="0" err="1" smtClean="0"/>
                        <a:t>Youtube</a:t>
                      </a:r>
                      <a:r>
                        <a:rPr lang="en-GB" sz="1400" baseline="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427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504338"/>
              </p:ext>
            </p:extLst>
          </p:nvPr>
        </p:nvGraphicFramePr>
        <p:xfrm>
          <a:off x="437882" y="797008"/>
          <a:ext cx="9234154" cy="5796576"/>
        </p:xfrm>
        <a:graphic>
          <a:graphicData uri="http://schemas.openxmlformats.org/drawingml/2006/table">
            <a:tbl>
              <a:tblPr firstRow="1" firstCol="1" bandRow="1"/>
              <a:tblGrid>
                <a:gridCol w="612569"/>
                <a:gridCol w="1714542"/>
                <a:gridCol w="1714542"/>
                <a:gridCol w="1714542"/>
                <a:gridCol w="1745237"/>
                <a:gridCol w="1732722"/>
              </a:tblGrid>
              <a:tr h="181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Monday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Tuesday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Wednesday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Thursday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Friday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9:30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20-22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Rounding Numbers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(BBC Bitesize)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23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Rounding Decimals (BBC Bitesize)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Button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Negative Numbers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Add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and subtract Integers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Arithmetic 3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Testbase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(Seesaw)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Challenge of the Week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(Bitesize)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14/15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CGP Reading Comprehension – pages 16/17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Lesson: To Be a Cat by Matt Haig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11.30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12:00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Nouns and Pronouns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Verbs and Modal Verbs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Verbs and Passive Verbs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Using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Adjectives for more descriptive writing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Spelling page 68/69</a:t>
                      </a:r>
                      <a:endParaRPr lang="en-GB" sz="1000" b="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8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14:00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Art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Hub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Geography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Introduction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to Settlements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Solar System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Music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Singing with Feeling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PSHE-Wellbeing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Starting High School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15:30</a:t>
                      </a:r>
                      <a:endParaRPr lang="en-GB" sz="1000" b="1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821158"/>
              </p:ext>
            </p:extLst>
          </p:nvPr>
        </p:nvGraphicFramePr>
        <p:xfrm>
          <a:off x="1081824" y="115910"/>
          <a:ext cx="850005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0057"/>
              </a:tblGrid>
              <a:tr h="51129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Week 4 (20/4/20)</a:t>
                      </a:r>
                    </a:p>
                    <a:p>
                      <a:pPr algn="ctr"/>
                      <a:r>
                        <a:rPr lang="en-GB" sz="1400" dirty="0" smtClean="0"/>
                        <a:t>9:00-9.30</a:t>
                      </a:r>
                      <a:r>
                        <a:rPr lang="en-GB" sz="1400" baseline="0" dirty="0" smtClean="0"/>
                        <a:t> Joe Wicks Morning Workout (</a:t>
                      </a:r>
                      <a:r>
                        <a:rPr lang="en-GB" sz="1400" baseline="0" dirty="0" err="1" smtClean="0"/>
                        <a:t>Youtube</a:t>
                      </a:r>
                      <a:r>
                        <a:rPr lang="en-GB" sz="1400" baseline="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018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104834"/>
              </p:ext>
            </p:extLst>
          </p:nvPr>
        </p:nvGraphicFramePr>
        <p:xfrm>
          <a:off x="450760" y="730930"/>
          <a:ext cx="9234154" cy="6050308"/>
        </p:xfrm>
        <a:graphic>
          <a:graphicData uri="http://schemas.openxmlformats.org/drawingml/2006/table">
            <a:tbl>
              <a:tblPr firstRow="1" firstCol="1" bandRow="1"/>
              <a:tblGrid>
                <a:gridCol w="612569"/>
                <a:gridCol w="1714542"/>
                <a:gridCol w="1714542"/>
                <a:gridCol w="1714542"/>
                <a:gridCol w="1745237"/>
                <a:gridCol w="1732722"/>
              </a:tblGrid>
              <a:tr h="1777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Monday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Tuesday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Wednesday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Thursday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Friday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8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9:30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Multistep addition and subtraction problems 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Bitesize)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Short and Long Multiplication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Bitesize)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Button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Common factors, multiples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and prime numbers 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Order of Operations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Arithmetic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4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Testbase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(Seesaw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Challenge of the Week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(Bitesize)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69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Punctuation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and Paragraphs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18/19</a:t>
                      </a: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CGP Reading Comprehension – pages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20/21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Lesson: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London Eye Mystery by Siobhan Dowd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11.30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12:00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Tenses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19/20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Using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Commas and Brackets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Using Bullet Points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Using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Hyphens and Dashes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 </a:t>
                      </a: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Spelling </a:t>
                      </a: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 70-71</a:t>
                      </a:r>
                      <a:endParaRPr lang="en-GB" sz="1000" b="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0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14:00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solidFill>
                            <a:schemeClr val="accent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How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to Draw an Astronaut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Amazing Astronauts (Seesaw)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Space to Learn YouTube Channel Live Q&amp;</a:t>
                      </a:r>
                      <a:endParaRPr lang="en-GB" sz="1000" b="0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</a:t>
                      </a: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History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Research </a:t>
                      </a:r>
                      <a:r>
                        <a:rPr lang="en-GB" sz="1000" b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this terms</a:t>
                      </a:r>
                      <a:r>
                        <a:rPr lang="en-GB" sz="1000" b="0" baseline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b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organiser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(Seesaw)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What’s a holiday?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Explore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the changing attitudes through time.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</a:t>
                      </a: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Story of Rama and </a:t>
                      </a:r>
                      <a:r>
                        <a:rPr lang="en-GB" sz="1000" baseline="0" dirty="0" err="1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Sita</a:t>
                      </a:r>
                      <a:endParaRPr lang="en-GB" sz="1000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Music</a:t>
                      </a:r>
                      <a:endParaRPr lang="en-GB" sz="1000" b="1" baseline="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Rhythm and Percussion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15:30</a:t>
                      </a:r>
                      <a:endParaRPr lang="en-GB" sz="1000" b="1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834578"/>
              </p:ext>
            </p:extLst>
          </p:nvPr>
        </p:nvGraphicFramePr>
        <p:xfrm>
          <a:off x="1081824" y="115910"/>
          <a:ext cx="850005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0057"/>
              </a:tblGrid>
              <a:tr h="51129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Week </a:t>
                      </a:r>
                      <a:r>
                        <a:rPr lang="en-GB" sz="1400" dirty="0" smtClean="0"/>
                        <a:t>5 </a:t>
                      </a:r>
                      <a:r>
                        <a:rPr lang="en-GB" sz="1400" dirty="0" smtClean="0"/>
                        <a:t>(</a:t>
                      </a:r>
                      <a:r>
                        <a:rPr lang="en-GB" sz="1400" dirty="0" smtClean="0"/>
                        <a:t>27/4/20</a:t>
                      </a:r>
                      <a:r>
                        <a:rPr lang="en-GB" sz="1400" dirty="0" smtClean="0"/>
                        <a:t>)</a:t>
                      </a:r>
                    </a:p>
                    <a:p>
                      <a:pPr algn="ctr"/>
                      <a:r>
                        <a:rPr lang="en-GB" sz="1400" dirty="0" smtClean="0"/>
                        <a:t>9:00-9.30</a:t>
                      </a:r>
                      <a:r>
                        <a:rPr lang="en-GB" sz="1400" baseline="0" dirty="0" smtClean="0"/>
                        <a:t> Joe Wicks Morning Workout (</a:t>
                      </a:r>
                      <a:r>
                        <a:rPr lang="en-GB" sz="1400" baseline="0" dirty="0" err="1" smtClean="0"/>
                        <a:t>Youtube</a:t>
                      </a:r>
                      <a:r>
                        <a:rPr lang="en-GB" sz="1400" baseline="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385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</TotalTime>
  <Words>1521</Words>
  <Application>Microsoft Office PowerPoint</Application>
  <PresentationFormat>A4 Paper (210x297 mm)</PresentationFormat>
  <Paragraphs>625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Leelawadee</vt:lpstr>
      <vt:lpstr>Letter-join 1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Knowsley 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Authorised User</cp:lastModifiedBy>
  <cp:revision>42</cp:revision>
  <cp:lastPrinted>2020-03-19T12:27:59Z</cp:lastPrinted>
  <dcterms:created xsi:type="dcterms:W3CDTF">2020-03-19T11:11:47Z</dcterms:created>
  <dcterms:modified xsi:type="dcterms:W3CDTF">2020-04-26T15:03:56Z</dcterms:modified>
</cp:coreProperties>
</file>