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C36B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08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71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87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24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54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28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0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76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0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48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2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1743075" y="47713"/>
            <a:ext cx="4947496" cy="56514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Explorers  - Geography</a:t>
            </a:r>
            <a:endParaRPr lang="en-GB" sz="700" dirty="0" smtClean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  <a:p>
            <a:pPr algn="ctr"/>
            <a:endParaRPr lang="en-GB" sz="600" dirty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05996"/>
              </p:ext>
            </p:extLst>
          </p:nvPr>
        </p:nvGraphicFramePr>
        <p:xfrm>
          <a:off x="236375" y="867687"/>
          <a:ext cx="2864102" cy="6314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06"/>
                <a:gridCol w="2014296"/>
              </a:tblGrid>
              <a:tr h="18884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howcard Gothic" panose="04020904020102020604" pitchFamily="82" charset="0"/>
                        </a:rPr>
                        <a:t>Key Vocabulary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Showcard Gothic" panose="04020904020102020604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Continent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 large area of continuous land on Earth.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Ocean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mic Sans MS" pitchFamily="66" charset="0"/>
                        </a:rPr>
                        <a:t>A huge body of salt water. There</a:t>
                      </a:r>
                      <a:r>
                        <a:rPr lang="en-GB" sz="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mic Sans MS" pitchFamily="66" charset="0"/>
                        </a:rPr>
                        <a:t> is one world ocean but it is divided up into 5 main areas. </a:t>
                      </a:r>
                      <a:endParaRPr lang="en-GB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Country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An area of land with its own government, occupying a particular territory. 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Equator 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An imaginary line around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the middle of the Earth, halfway between the North Pole and South Pole.</a:t>
                      </a: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It divides the planet into a </a:t>
                      </a: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Northern and Southern Hemisphere. 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Landmarks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 recognisable feature,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often</a:t>
                      </a:r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used for navigation. It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stands out and can often be seen from long distances. 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North Pole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The northernmost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point on the Earth, lying diametrically opposite the South Pole. 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South Pole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The southernmost point on the surface of Earth and lies on the opposite side of Earth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from the North Pole. 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Atlas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 collection of maps or charts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of Earth or a region of Earth. 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Globe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 spherical model of Earth. S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imilar purpose to a map, but it shows the surface 3d. 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Map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Represents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an area of land or sea, shows features. 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Aerial view</a:t>
                      </a:r>
                    </a:p>
                    <a:p>
                      <a:pPr algn="ctr"/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Any view from a great height.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Physical features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Physical features show natural objects (mountains, deserts, rivers and oceans).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Human features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Something that was built by humans and would not have existed in nature without </a:t>
                      </a:r>
                      <a:r>
                        <a:rPr lang="en-GB" sz="800" i="0" kern="12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humans (houses</a:t>
                      </a:r>
                      <a:r>
                        <a:rPr lang="en-GB" sz="80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, parks).</a:t>
                      </a:r>
                      <a:endParaRPr lang="en-GB" sz="80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1947" y="7067178"/>
            <a:ext cx="485500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19886" y="1224951"/>
            <a:ext cx="3738114" cy="11018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lvl="0" hangingPunct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Name and locate the world’s continents and oceans.</a:t>
            </a:r>
          </a:p>
          <a:p>
            <a:pPr lvl="0" hangingPunct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Name and locate on a map a small area in a contrasting    </a:t>
            </a:r>
          </a:p>
          <a:p>
            <a:pPr lvl="0" hangingPunct="0"/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non-European country.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Identify the location of hot and cold areas of the world in    </a:t>
            </a:r>
          </a:p>
          <a:p>
            <a:pPr lvl="0"/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relation to the Equator and the North and South Poles.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Use a range of maps and globes.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Recognise simple features on maps e.g. buildings, roads </a:t>
            </a:r>
          </a:p>
          <a:p>
            <a:pPr lvl="0"/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and fields.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Recognise landmarks and basic human features on aerial </a:t>
            </a:r>
          </a:p>
          <a:p>
            <a:pPr lvl="0"/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photos.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Use basic geographical vocabulary to refer to key physical    </a:t>
            </a:r>
          </a:p>
          <a:p>
            <a:pPr lvl="0"/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features and key human features.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Recognise differences between own and others’ lives.</a:t>
            </a:r>
          </a:p>
          <a:p>
            <a:pPr>
              <a:buFont typeface="Wingdings" pitchFamily="2" charset="2"/>
              <a:buChar char="ü"/>
            </a:pPr>
            <a:endParaRPr lang="en-GB" sz="1000" dirty="0" smtClean="0"/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lvl="0" hangingPunct="0"/>
            <a:endParaRPr lang="en-GB" sz="1000" dirty="0" smtClean="0"/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 hangingPunct="0"/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            Rwanda is a country in Central Africa.</a:t>
            </a:r>
          </a:p>
          <a:p>
            <a:pPr lvl="0" hangingPunct="0"/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 It is one of the smallest countries on the African mainland.</a:t>
            </a:r>
          </a:p>
          <a:p>
            <a:pPr lvl="0" hangingPunct="0"/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         It is located a few degrees south of the Equator.</a:t>
            </a:r>
          </a:p>
          <a:p>
            <a:pPr lvl="0" hangingPunct="0"/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     Rwanda is landlocked (bordered by 4 other countries).</a:t>
            </a:r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 hangingPunct="0"/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14825" y="7858124"/>
            <a:ext cx="1914524" cy="193357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76750" y="7705398"/>
            <a:ext cx="1600200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b="1" dirty="0" smtClean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  <a:p>
            <a:pPr algn="ctr"/>
            <a:r>
              <a:rPr lang="en-GB" sz="1400" b="1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Links in the Curriculum:</a:t>
            </a:r>
          </a:p>
          <a:p>
            <a:pPr algn="ctr"/>
            <a:r>
              <a:rPr lang="en-GB" sz="1000" b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GB" sz="1100" u="sng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Year 1 </a:t>
            </a:r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– Continents</a:t>
            </a:r>
          </a:p>
          <a:p>
            <a:r>
              <a:rPr lang="en-GB" sz="1100" u="sng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Year 2 </a:t>
            </a:r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– Continents &amp; oceans</a:t>
            </a:r>
            <a:endParaRPr lang="en-GB" sz="1100" b="1" dirty="0" smtClean="0">
              <a:latin typeface="Comic Sans MS" pitchFamily="66" charset="0"/>
            </a:endParaRPr>
          </a:p>
          <a:p>
            <a:r>
              <a:rPr lang="en-GB" sz="1100" u="sng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Year 5</a:t>
            </a:r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– Continents, oceans</a:t>
            </a:r>
          </a:p>
          <a:p>
            <a:endParaRPr lang="en-GB" sz="1000" u="sng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1000" u="sng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1000" u="sng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64372" y="32641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Year </a:t>
            </a: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2 spring term 1</a:t>
            </a:r>
            <a:endParaRPr lang="en-GB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3630242" y="3878081"/>
            <a:ext cx="2655650" cy="29123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Showcard Gothic" panose="04020904020102020604" pitchFamily="82" charset="0"/>
              </a:rPr>
              <a:t>Key facts</a:t>
            </a:r>
            <a:endParaRPr lang="en-GB" sz="1200" dirty="0">
              <a:solidFill>
                <a:schemeClr val="tx1"/>
              </a:solidFill>
              <a:latin typeface="Showcard Gothic" panose="04020904020102020604" pitchFamily="8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61926" y="7358197"/>
            <a:ext cx="3143250" cy="39226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Map of the world showing the 7 continents and 5 oceans 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4606" y="7672917"/>
            <a:ext cx="39581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29345" y="747553"/>
            <a:ext cx="2655650" cy="29123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Showcard Gothic" panose="04020904020102020604" pitchFamily="82" charset="0"/>
              </a:rPr>
              <a:t>Key learning </a:t>
            </a:r>
            <a:endParaRPr lang="en-GB" sz="1200" dirty="0">
              <a:solidFill>
                <a:schemeClr val="tx1"/>
              </a:solidFill>
              <a:latin typeface="Showcard Gothic" panose="04020904020102020604" pitchFamily="8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47729" y="1221477"/>
            <a:ext cx="2012871" cy="29123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Showcard Gothic" panose="04020904020102020604" pitchFamily="82" charset="0"/>
              </a:rPr>
              <a:t>Geographical Skills: </a:t>
            </a:r>
            <a:endParaRPr lang="en-GB" sz="1200" dirty="0">
              <a:solidFill>
                <a:schemeClr val="tx1"/>
              </a:solidFill>
              <a:latin typeface="Showcard Gothic" panose="04020904020102020604" pitchFamily="8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73937"/>
            <a:ext cx="3705255" cy="18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3274828" y="4261450"/>
            <a:ext cx="3583172" cy="220836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There are 7 continents in the world. They are:</a:t>
            </a:r>
          </a:p>
          <a:p>
            <a:pPr marL="171450" indent="-171450"/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  North America, South America, Europe, Asia, Australia, Africa and  Antarctica.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Largest in area to smallest:</a:t>
            </a:r>
          </a:p>
          <a:p>
            <a:pPr marL="171450" indent="-171450"/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 Asia, Africa, North America, South America, Antarctica, Europe and Australia.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There are 5 oceans in the world:</a:t>
            </a:r>
          </a:p>
          <a:p>
            <a:pPr marL="171450" indent="-171450"/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  Pacific, Atlantic, Indian, Southern and   </a:t>
            </a:r>
          </a:p>
          <a:p>
            <a:pPr marL="171450" indent="-171450"/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  Arctic.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  <a:ea typeface="Calibri"/>
                <a:cs typeface="Times New Roman"/>
              </a:rPr>
              <a:t>Biggest ocean to smallest:</a:t>
            </a:r>
          </a:p>
          <a:p>
            <a:pPr marL="171450" indent="-171450"/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  <a:ea typeface="Calibri"/>
                <a:cs typeface="Times New Roman"/>
              </a:rPr>
              <a:t>     Pacific, Atlantic, Indian,  Arctic &amp; Southern.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  <a:ea typeface="Calibri"/>
                <a:cs typeface="Times New Roman"/>
              </a:rPr>
              <a:t>The weather around the North and South Poles is very cold and near the Equator it is very hot.</a:t>
            </a: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171450" indent="-171450"/>
            <a:endParaRPr lang="en-GB" sz="12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6" y="-1"/>
            <a:ext cx="1495424" cy="800101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3354625" y="6694927"/>
            <a:ext cx="3360500" cy="29123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Showcard Gothic" panose="04020904020102020604" pitchFamily="82" charset="0"/>
              </a:rPr>
              <a:t>Non-European country - Rwanda  </a:t>
            </a:r>
            <a:endParaRPr lang="en-GB" sz="1200" dirty="0">
              <a:solidFill>
                <a:schemeClr val="tx1"/>
              </a:solidFill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4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548</Words>
  <Application>Microsoft Office PowerPoint</Application>
  <PresentationFormat>A4 Paper (210x297 mm)</PresentationFormat>
  <Paragraphs>128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Showcard Gothic</vt:lpstr>
      <vt:lpstr>Times New Roman</vt:lpstr>
      <vt:lpstr>Wingdings</vt:lpstr>
      <vt:lpstr>Office Theme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12</cp:revision>
  <cp:lastPrinted>2019-12-04T22:16:25Z</cp:lastPrinted>
  <dcterms:created xsi:type="dcterms:W3CDTF">2019-12-04T21:19:40Z</dcterms:created>
  <dcterms:modified xsi:type="dcterms:W3CDTF">2020-03-23T11:51:43Z</dcterms:modified>
</cp:coreProperties>
</file>