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8C37-C560-4B20-845F-1ED6999765F4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32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8C37-C560-4B20-845F-1ED6999765F4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124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8C37-C560-4B20-845F-1ED6999765F4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6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8C37-C560-4B20-845F-1ED6999765F4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760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8C37-C560-4B20-845F-1ED6999765F4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042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8C37-C560-4B20-845F-1ED6999765F4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854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8C37-C560-4B20-845F-1ED6999765F4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009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8C37-C560-4B20-845F-1ED6999765F4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501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8C37-C560-4B20-845F-1ED6999765F4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5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8C37-C560-4B20-845F-1ED6999765F4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683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8C37-C560-4B20-845F-1ED6999765F4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847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88C37-C560-4B20-845F-1ED6999765F4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7C23A-8801-4EFE-A774-33371AD1F5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496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hashtag/GadBookClub?src=hashtag_click" TargetMode="External"/><Relationship Id="rId13" Type="http://schemas.openxmlformats.org/officeDocument/2006/relationships/hyperlink" Target="https://web.seesaw.me/" TargetMode="External"/><Relationship Id="rId3" Type="http://schemas.openxmlformats.org/officeDocument/2006/relationships/hyperlink" Target="https://www.artforkidshub.com/how-to-draw/" TargetMode="External"/><Relationship Id="rId7" Type="http://schemas.openxmlformats.org/officeDocument/2006/relationships/hyperlink" Target="https://login.readingplus.com/" TargetMode="External"/><Relationship Id="rId12" Type="http://schemas.openxmlformats.org/officeDocument/2006/relationships/hyperlink" Target="https://spellingframe.co.uk/" TargetMode="External"/><Relationship Id="rId2" Type="http://schemas.openxmlformats.org/officeDocument/2006/relationships/hyperlink" Target="http://www.pobble365.com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bbc.co.uk/bitesize/topics/ztyr9j6" TargetMode="External"/><Relationship Id="rId11" Type="http://schemas.openxmlformats.org/officeDocument/2006/relationships/hyperlink" Target="http://www.twinkl.co.uk/" TargetMode="External"/><Relationship Id="rId5" Type="http://schemas.openxmlformats.org/officeDocument/2006/relationships/hyperlink" Target="https://ttrockstars.com/" TargetMode="External"/><Relationship Id="rId10" Type="http://schemas.openxmlformats.org/officeDocument/2006/relationships/hyperlink" Target="https://imoves.com/the-imovement" TargetMode="External"/><Relationship Id="rId4" Type="http://schemas.openxmlformats.org/officeDocument/2006/relationships/hyperlink" Target="https://play.numbots.com/#/account/school-login/22319" TargetMode="External"/><Relationship Id="rId9" Type="http://schemas.openxmlformats.org/officeDocument/2006/relationships/hyperlink" Target="https://app.satscompanion.com/login" TargetMode="External"/><Relationship Id="rId1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395241"/>
              </p:ext>
            </p:extLst>
          </p:nvPr>
        </p:nvGraphicFramePr>
        <p:xfrm>
          <a:off x="167425" y="167426"/>
          <a:ext cx="9594761" cy="6522213"/>
        </p:xfrm>
        <a:graphic>
          <a:graphicData uri="http://schemas.openxmlformats.org/drawingml/2006/table">
            <a:tbl>
              <a:tblPr firstRow="1" firstCol="1" bandRow="1"/>
              <a:tblGrid>
                <a:gridCol w="3199252"/>
                <a:gridCol w="3426273"/>
                <a:gridCol w="2969236"/>
              </a:tblGrid>
              <a:tr h="351573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600" b="1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 </a:t>
                      </a:r>
                      <a:r>
                        <a:rPr lang="en-GB" sz="1400" b="1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Home Learning: </a:t>
                      </a:r>
                      <a:r>
                        <a:rPr lang="en-GB" sz="14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Overview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4584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Writing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 to </a:t>
                      </a:r>
                      <a:r>
                        <a:rPr lang="en-GB" sz="900" u="none" strike="noStrike" dirty="0">
                          <a:solidFill>
                            <a:srgbClr val="0563C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www.pobble365.com</a:t>
                      </a: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Complete daily writing on each picture stimulus. Record your writing in the exercise books provided and share them with me on Seesaw as I would love to read them. If you would prefer to type them that’s also fine!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266950" algn="l"/>
                        </a:tabLs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	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Reading Comprehension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 have all been given a CGP book to complete comprehensions.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 err="1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Sats</a:t>
                      </a: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Companion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 will be assigned online comprehensions and activities to improve your reading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skills/strategies</a:t>
                      </a: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Maths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 have all been given an Arithmetic CGP book to work in daily.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Fluent in 5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Complete this daily. This should only take 10mins but will warm your brains up!  These will be shared on the website/seesaw.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 Table Rock Stars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Access this daily for 10mins. Set some competitions between your classmates!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</a:tr>
              <a:tr h="1166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Daily Reading Books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It’s important that you take some time out to read for pleasure daily.  You have been given two class readers: Pig Heart Boy and Street Child which will be linked to our literacy work but have also selected a book of your choice from the library. It would be great to read some reviews of these texts along the way through seesaw!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Music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 have all been given a </a:t>
                      </a:r>
                      <a:r>
                        <a:rPr lang="en-GB" sz="900" dirty="0" err="1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Charanga</a:t>
                      </a: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login to </a:t>
                      </a:r>
                      <a:r>
                        <a:rPr lang="en-GB" sz="9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access </a:t>
                      </a: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music-making and learning outside the classroom!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AA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Topic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Learning: As part of our topic, your task is to research the key chronology events on the timeline on your knowledge organiser for ‘Saxons, Vikings and Normans’.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Stay tuned for focussed questions and further activities over the next few weeks..  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</a:tr>
              <a:tr h="10209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 to </a:t>
                      </a:r>
                      <a:r>
                        <a:rPr lang="en-GB" sz="900" u="sng">
                          <a:solidFill>
                            <a:srgbClr val="0563C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https://www.artforkidshub.com/how-to-draw/</a:t>
                      </a:r>
                      <a:r>
                        <a:rPr lang="en-GB" sz="90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select from a range of art activities to be creative: drawing, painting, origami, sculptures etc. Please share your creations with me!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none" strike="noStrike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B5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Science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Our next topic is ‘Electricity’. Here are some discussion points to get you started. 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would your home be different without electricity?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would a world without electricity be different?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True or false- Insulators are just as important as conductors.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3A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Information Station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Access the website daily for Picture News. Discuss what you see and share your opinions with your family. Guided questions will follow to help you.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9D1"/>
                    </a:solidFill>
                  </a:tcPr>
                </a:tc>
              </a:tr>
              <a:tr h="24482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SPAG (Spelling, Punctuation and Grammar)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 have all been given a SPAG CGP book to work in weekly.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 err="1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Sats</a:t>
                      </a: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Companion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Please access </a:t>
                      </a:r>
                      <a:r>
                        <a:rPr lang="en-GB" sz="900" dirty="0" err="1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Sats</a:t>
                      </a: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Companion for set tasks and access to the online teaching materials to support you with your knowledge.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Spelling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your home </a:t>
                      </a:r>
                      <a:r>
                        <a:rPr lang="en-GB" sz="9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packs, </a:t>
                      </a: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 will find a selection of 10 min spelling activities with answer booklets for your parents once complete. 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 will also find a set of spelling quizzes that your parents can test you on!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 can also access </a:t>
                      </a:r>
                      <a:r>
                        <a:rPr lang="en-GB" sz="900" u="sng" dirty="0" smtClean="0">
                          <a:solidFill>
                            <a:srgbClr val="0563C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www.spellingframe.co.uk</a:t>
                      </a:r>
                      <a:r>
                        <a:rPr lang="en-GB" sz="9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 some fun activities!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Useful Websites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solidFill>
                            <a:srgbClr val="0563C1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https://play.numbots.com/#/account/school-login/22319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https://ttrockstars.com/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https://www.bbc.co.uk/bitesize/topics/ztyr9j6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https://login.readingplus.com/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https://twitter.com/hashtag/GadBookClub?src=hashtag_click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Actor, Josh Gad, will be reading books to kids online every night)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9"/>
                        </a:rPr>
                        <a:t>https://app.satscompanion.com/login</a:t>
                      </a:r>
                      <a:endParaRPr lang="en-GB" sz="9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none" strike="noStrike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0"/>
                        </a:rPr>
                        <a:t>https://imoves.com/the-imovement</a:t>
                      </a:r>
                      <a:endParaRPr lang="en-GB" sz="900" u="none" strike="noStrike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none" strike="noStrike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(Mental</a:t>
                      </a:r>
                      <a:r>
                        <a:rPr lang="en-GB" sz="900" u="none" strike="noStrike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Health and Well-Being Activities)</a:t>
                      </a:r>
                      <a:endParaRPr lang="en-GB" sz="900" u="none" strike="noStrike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none" strike="noStrike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1"/>
                        </a:rPr>
                        <a:t>http://www.twinkl.co.uk/</a:t>
                      </a:r>
                      <a:endParaRPr lang="en-GB" sz="900" u="none" strike="noStrike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none" strike="noStrike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2"/>
                        </a:rPr>
                        <a:t>https://spellingframe.co.uk/</a:t>
                      </a:r>
                      <a:endParaRPr lang="en-GB" sz="900" u="none" strike="noStrike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none" strike="noStrike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3"/>
                        </a:rPr>
                        <a:t>https://web.seesaw.me/</a:t>
                      </a:r>
                      <a:endParaRPr lang="en-GB" sz="900" u="none" strike="noStrike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u="none" strike="noStrike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u="none" strike="noStrike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1B8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Joe Wicks Workouts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Remember it’s important to keep active, so log onto </a:t>
                      </a:r>
                      <a:r>
                        <a:rPr lang="en-GB" sz="900" dirty="0" err="1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youtube</a:t>
                      </a: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search for Joe Wicks kids workouts.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Yoga for Kids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Search for Cosmic kids yoga and stretch it out! Remember to be mindful</a:t>
                      </a:r>
                      <a:r>
                        <a:rPr lang="en-GB" sz="9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!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sng" dirty="0" err="1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Theimovement</a:t>
                      </a:r>
                      <a:endParaRPr lang="en-GB" sz="900" u="sng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u="none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Quick</a:t>
                      </a:r>
                      <a:r>
                        <a:rPr lang="en-GB" sz="900" u="none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active blasts or </a:t>
                      </a:r>
                      <a:r>
                        <a:rPr lang="en-GB" sz="900" u="none" baseline="0" dirty="0" err="1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pilates</a:t>
                      </a:r>
                      <a:r>
                        <a:rPr lang="en-GB" sz="900" u="none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yoga, samba etc. </a:t>
                      </a:r>
                      <a:endParaRPr lang="en-GB" sz="900" u="none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90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22" marR="461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pic>
        <p:nvPicPr>
          <p:cNvPr id="2049" name="Picture 19" descr="StAlbertsSchoolLogo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0050" y="-808038"/>
            <a:ext cx="723900" cy="49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0122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062582"/>
              </p:ext>
            </p:extLst>
          </p:nvPr>
        </p:nvGraphicFramePr>
        <p:xfrm>
          <a:off x="437882" y="591333"/>
          <a:ext cx="9234154" cy="5964014"/>
        </p:xfrm>
        <a:graphic>
          <a:graphicData uri="http://schemas.openxmlformats.org/drawingml/2006/table">
            <a:tbl>
              <a:tblPr firstRow="1" firstCol="1" bandRow="1"/>
              <a:tblGrid>
                <a:gridCol w="612569"/>
                <a:gridCol w="1714542"/>
                <a:gridCol w="1714542"/>
                <a:gridCol w="1714542"/>
                <a:gridCol w="1714542"/>
                <a:gridCol w="1763417"/>
              </a:tblGrid>
              <a:tr h="1814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Monday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Tuesday</a:t>
                      </a:r>
                      <a:endParaRPr lang="en-GB" sz="100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Wednesday</a:t>
                      </a:r>
                      <a:endParaRPr lang="en-GB" sz="100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Thursday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Friday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82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9:30 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10:15 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CPG booklet – page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CPG booklet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 2 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CPG booklet – page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CPG booklet – page 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the Button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Maths</a:t>
                      </a:r>
                      <a:endParaRPr lang="en-GB" sz="1000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Arithmetic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test included in pack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Fluent in 5 Task (Seesaw)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TTRS/Hit the Button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29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10:15 </a:t>
                      </a: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11:00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err="1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Pobble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365 writing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Task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CPG Reading Comprehension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pages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2/3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err="1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Pobble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365 writing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Task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CPG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Comprehension –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pages 4/5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English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err="1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Pobble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365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writing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4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11.30 </a:t>
                      </a: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12:00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CPG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 page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4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CPG book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page 5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CPG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book page 6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Grammar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CPG book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page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7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Spelling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Quiz/Spelling </a:t>
                      </a:r>
                      <a:r>
                        <a:rPr lang="en-GB" sz="1000" b="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Frame Activity</a:t>
                      </a:r>
                      <a:endParaRPr lang="en-GB" sz="1000" b="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04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14:00 – </a:t>
                      </a: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15:00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Topic time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Science/History/</a:t>
                      </a:r>
                      <a:b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</a:b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Knowledge Organisers/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Please find daily guidance for activities on ‘seesaw’ and the school website.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Topic time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Science/History/</a:t>
                      </a:r>
                      <a:b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</a:b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Knowledge Organisers/ PE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Please find daily guidance for activities on ‘seesaw’ and the school website.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Topic time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Science/History/</a:t>
                      </a:r>
                      <a:b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</a:b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Knowledge Organisers/ PE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Please find daily guidance for activities on ‘seesaw’ and the school website.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Topic time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Science/History/</a:t>
                      </a:r>
                      <a:b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</a:b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Knowledge Organisers/ PE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Please find daily guidance for activities on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‘seesaw’ </a:t>
                      </a:r>
                      <a:r>
                        <a:rPr lang="en-GB" sz="1000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and the school </a:t>
                      </a: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website.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Art/Music</a:t>
                      </a:r>
                      <a:endParaRPr lang="en-GB" sz="1000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 </a:t>
                      </a: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Access</a:t>
                      </a:r>
                      <a:r>
                        <a:rPr lang="en-GB" sz="1000" baseline="0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 Art Hub/</a:t>
                      </a:r>
                      <a:r>
                        <a:rPr lang="en-GB" sz="1000" baseline="0" dirty="0" err="1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Charanga</a:t>
                      </a: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aseline="0" dirty="0" smtClean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14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solidFill>
                            <a:srgbClr val="0070C0"/>
                          </a:solidFill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15:30</a:t>
                      </a:r>
                      <a:endParaRPr lang="en-GB" sz="1000" b="1" dirty="0">
                        <a:solidFill>
                          <a:srgbClr val="0070C0"/>
                        </a:solidFill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b="1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888865" algn="ctr"/>
                          <a:tab pos="5361940" algn="l"/>
                        </a:tabLst>
                        <a:defRPr/>
                      </a:pPr>
                      <a:r>
                        <a:rPr lang="en-GB" sz="1000" b="1" dirty="0" smtClean="0">
                          <a:effectLst/>
                          <a:latin typeface="Letter-join 1" panose="02000505000000020003" pitchFamily="50" charset="0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Reading for Pleasure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4888865" algn="ctr"/>
                          <a:tab pos="5361940" algn="l"/>
                        </a:tabLst>
                      </a:pPr>
                      <a:endParaRPr lang="en-GB" sz="1000" dirty="0">
                        <a:effectLst/>
                        <a:latin typeface="Letter-join 1" panose="02000505000000020003" pitchFamily="50" charset="0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47832" marR="478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9766"/>
              </p:ext>
            </p:extLst>
          </p:nvPr>
        </p:nvGraphicFramePr>
        <p:xfrm>
          <a:off x="1068945" y="156928"/>
          <a:ext cx="850005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00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9:00-9.30</a:t>
                      </a:r>
                      <a:r>
                        <a:rPr lang="en-GB" baseline="0" dirty="0" smtClean="0"/>
                        <a:t> Information Station (Picture News: See Website)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3106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</TotalTime>
  <Words>709</Words>
  <Application>Microsoft Office PowerPoint</Application>
  <PresentationFormat>A4 Paper (210x297 mm)</PresentationFormat>
  <Paragraphs>169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Leelawadee</vt:lpstr>
      <vt:lpstr>Letter-join 1</vt:lpstr>
      <vt:lpstr>Times New Roman</vt:lpstr>
      <vt:lpstr>Office Theme</vt:lpstr>
      <vt:lpstr>PowerPoint Presentation</vt:lpstr>
      <vt:lpstr>PowerPoint Presentation</vt:lpstr>
    </vt:vector>
  </TitlesOfParts>
  <Company>Knowsley 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Authorised User</dc:creator>
  <cp:lastModifiedBy>Authorised User</cp:lastModifiedBy>
  <cp:revision>15</cp:revision>
  <cp:lastPrinted>2020-03-19T12:27:59Z</cp:lastPrinted>
  <dcterms:created xsi:type="dcterms:W3CDTF">2020-03-19T11:11:47Z</dcterms:created>
  <dcterms:modified xsi:type="dcterms:W3CDTF">2020-03-19T21:02:15Z</dcterms:modified>
</cp:coreProperties>
</file>